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7" r:id="rId3"/>
    <p:sldId id="256" r:id="rId4"/>
    <p:sldId id="264" r:id="rId5"/>
    <p:sldId id="266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CF87-4768-430C-9BC7-1351F8E2EB0F}" type="datetimeFigureOut">
              <a:rPr lang="en-US" smtClean="0"/>
              <a:t>06/03/2022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CE02-515D-46B0-9052-00722684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194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CF87-4768-430C-9BC7-1351F8E2EB0F}" type="datetimeFigureOut">
              <a:rPr lang="en-US" smtClean="0"/>
              <a:t>06/03/2022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CE02-515D-46B0-9052-00722684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403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CF87-4768-430C-9BC7-1351F8E2EB0F}" type="datetimeFigureOut">
              <a:rPr lang="en-US" smtClean="0"/>
              <a:t>06/03/2022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CE02-515D-46B0-9052-00722684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135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CF87-4768-430C-9BC7-1351F8E2EB0F}" type="datetimeFigureOut">
              <a:rPr lang="en-US" smtClean="0"/>
              <a:t>06/03/2022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CE02-515D-46B0-9052-00722684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18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CF87-4768-430C-9BC7-1351F8E2EB0F}" type="datetimeFigureOut">
              <a:rPr lang="en-US" smtClean="0"/>
              <a:t>06/03/2022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CE02-515D-46B0-9052-00722684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150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CF87-4768-430C-9BC7-1351F8E2EB0F}" type="datetimeFigureOut">
              <a:rPr lang="en-US" smtClean="0"/>
              <a:t>06/03/2022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CE02-515D-46B0-9052-00722684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151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CF87-4768-430C-9BC7-1351F8E2EB0F}" type="datetimeFigureOut">
              <a:rPr lang="en-US" smtClean="0"/>
              <a:t>06/03/2022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CE02-515D-46B0-9052-00722684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940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CF87-4768-430C-9BC7-1351F8E2EB0F}" type="datetimeFigureOut">
              <a:rPr lang="en-US" smtClean="0"/>
              <a:t>06/03/2022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CE02-515D-46B0-9052-00722684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522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CF87-4768-430C-9BC7-1351F8E2EB0F}" type="datetimeFigureOut">
              <a:rPr lang="en-US" smtClean="0"/>
              <a:t>06/03/2022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CE02-515D-46B0-9052-00722684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513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CF87-4768-430C-9BC7-1351F8E2EB0F}" type="datetimeFigureOut">
              <a:rPr lang="en-US" smtClean="0"/>
              <a:t>06/03/2022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CE02-515D-46B0-9052-00722684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76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CF87-4768-430C-9BC7-1351F8E2EB0F}" type="datetimeFigureOut">
              <a:rPr lang="en-US" smtClean="0"/>
              <a:t>06/03/2022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ECE02-515D-46B0-9052-00722684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178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2CF87-4768-430C-9BC7-1351F8E2EB0F}" type="datetimeFigureOut">
              <a:rPr lang="en-US" smtClean="0"/>
              <a:t>06/03/2022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ECE02-515D-46B0-9052-00722684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574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717" y="232012"/>
            <a:ext cx="11737074" cy="6441743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JET's Z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B. Patil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College,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Dhule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Chemistry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Essay Writing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Assignment for M.Sc.-I students (chemistry) This activity is a part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curriculum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Practicing Cleanliness ( AC-101)Subjects: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Safety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measures in laboratories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industries</a:t>
            </a:r>
          </a:p>
          <a:p>
            <a:pPr marL="514350" indent="-514350">
              <a:buAutoNum type="arabi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Pollution control</a:t>
            </a:r>
          </a:p>
          <a:p>
            <a:pPr marL="514350" indent="-514350">
              <a:buAutoNum type="arabi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global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warming</a:t>
            </a:r>
          </a:p>
          <a:p>
            <a:pPr marL="514350" indent="-514350">
              <a:buAutoNum type="arabi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Preservation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ground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</a:p>
          <a:p>
            <a:pPr marL="514350" indent="-514350">
              <a:buAutoNum type="arabi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Twelve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principles of Green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Chemistry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Rules:1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This activity is compulsory for all MSc-I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students. 2)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are required to provide their Full Name, Exam seat no, Mob.no and Email Id on the first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page      3)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should start writing the essay from the second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page. 4)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are required to write an essay on any one of the above subjects in English in five hundred words in own handwriting on one side of A4 size paper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should submit their essay in hard copy in Lab no. - 9 on or before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January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the signature after submitting essay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r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HOD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Department of Chemistry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710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477672"/>
            <a:ext cx="10515600" cy="569929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5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5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5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4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Tree Plantation</a:t>
            </a:r>
            <a:endParaRPr lang="en-US" sz="45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087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Onscreen\AppData\Local\Microsoft\Windows\Temporary Internet Files\Content.Word\Screenshot_2022-03-06-13-13-21-08_6012fa4d4ddec268fc5c7112cbb265e7.jpg"/>
          <p:cNvPicPr/>
          <p:nvPr/>
        </p:nvPicPr>
        <p:blipFill rotWithShape="1">
          <a:blip r:embed="rId2"/>
          <a:srcRect t="40114" r="39866" b="39858"/>
          <a:stretch/>
        </p:blipFill>
        <p:spPr bwMode="auto">
          <a:xfrm>
            <a:off x="1105467" y="120980"/>
            <a:ext cx="405338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Onscreen\AppData\Local\Microsoft\Windows\Temporary Internet Files\Content.Word\Screenshot_2022-03-06-13-13-27-53_6012fa4d4ddec268fc5c7112cbb265e7.jpg"/>
          <p:cNvPicPr/>
          <p:nvPr/>
        </p:nvPicPr>
        <p:blipFill rotWithShape="1">
          <a:blip r:embed="rId3"/>
          <a:srcRect t="39861" b="39920"/>
          <a:stretch/>
        </p:blipFill>
        <p:spPr bwMode="auto">
          <a:xfrm>
            <a:off x="7260607" y="148275"/>
            <a:ext cx="4114800" cy="32004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C:\Users\Onscreen\AppData\Local\Microsoft\Windows\Temporary Internet Files\Content.Word\Screenshot_2022-03-06-13-13-33-84_6012fa4d4ddec268fc5c7112cbb265e7.jpg"/>
          <p:cNvPicPr/>
          <p:nvPr/>
        </p:nvPicPr>
        <p:blipFill>
          <a:blip r:embed="rId4"/>
          <a:srcRect t="39971" r="44838" b="39896"/>
          <a:stretch>
            <a:fillRect/>
          </a:stretch>
        </p:blipFill>
        <p:spPr bwMode="auto">
          <a:xfrm>
            <a:off x="1105467" y="3622818"/>
            <a:ext cx="4053385" cy="305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Users\Onscreen\AppData\Local\Microsoft\Windows\Temporary Internet Files\Content.Word\Screenshot_2022-03-06-13-13-45-65_6012fa4d4ddec268fc5c7112cbb265e7.jpg"/>
          <p:cNvPicPr/>
          <p:nvPr/>
        </p:nvPicPr>
        <p:blipFill rotWithShape="1">
          <a:blip r:embed="rId5"/>
          <a:srcRect t="39966" r="41562" b="39854"/>
          <a:stretch/>
        </p:blipFill>
        <p:spPr bwMode="auto">
          <a:xfrm>
            <a:off x="7260607" y="3622818"/>
            <a:ext cx="4114800" cy="30509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16562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C:\Users\Onscreen\AppData\Local\Microsoft\Windows\Temporary Internet Files\Content.Word\Screenshot_2022-03-06-13-13-51-05_6012fa4d4ddec268fc5c7112cbb265e7.jpg"/>
          <p:cNvPicPr>
            <a:picLocks noGrp="1"/>
          </p:cNvPicPr>
          <p:nvPr>
            <p:ph idx="1"/>
          </p:nvPr>
        </p:nvPicPr>
        <p:blipFill rotWithShape="1">
          <a:blip r:embed="rId2"/>
          <a:srcRect t="33293" r="44731" b="44724"/>
          <a:stretch/>
        </p:blipFill>
        <p:spPr bwMode="auto">
          <a:xfrm>
            <a:off x="659287" y="119655"/>
            <a:ext cx="4556703" cy="32103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C:\Users\Onscreen\AppData\Local\Microsoft\Windows\Temporary Internet Files\Content.Word\Screenshot_2022-03-06-13-13-56-95_6012fa4d4ddec268fc5c7112cbb265e7.jpg"/>
          <p:cNvPicPr/>
          <p:nvPr/>
        </p:nvPicPr>
        <p:blipFill>
          <a:blip r:embed="rId3"/>
          <a:srcRect t="33116" b="44423"/>
          <a:stretch>
            <a:fillRect/>
          </a:stretch>
        </p:blipFill>
        <p:spPr bwMode="auto">
          <a:xfrm>
            <a:off x="6814428" y="133303"/>
            <a:ext cx="4556703" cy="31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Users\Onscreen\AppData\Local\Microsoft\Windows\Temporary Internet Files\Content.Word\Screenshot_2022-03-06-13-14-12-73_6012fa4d4ddec268fc5c7112cbb265e7.jpg"/>
          <p:cNvPicPr/>
          <p:nvPr/>
        </p:nvPicPr>
        <p:blipFill rotWithShape="1">
          <a:blip r:embed="rId4"/>
          <a:srcRect t="39891" r="45094" b="39968"/>
          <a:stretch/>
        </p:blipFill>
        <p:spPr bwMode="auto">
          <a:xfrm>
            <a:off x="659287" y="3490653"/>
            <a:ext cx="4556703" cy="31967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48860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477672"/>
            <a:ext cx="10515600" cy="569929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5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5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5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4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Laboratories Cleaning</a:t>
            </a:r>
            <a:endParaRPr lang="en-US" sz="45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835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Onscreen\AppData\Local\Microsoft\Windows\Temporary Internet Files\Content.Word\Screenshot_2022-03-06-12-41-45-20_99c04817c0de5652397fc8b56c3b3817.jpg"/>
          <p:cNvPicPr/>
          <p:nvPr/>
        </p:nvPicPr>
        <p:blipFill>
          <a:blip r:embed="rId2" cstate="print"/>
          <a:srcRect t="20167" b="20201"/>
          <a:stretch>
            <a:fillRect/>
          </a:stretch>
        </p:blipFill>
        <p:spPr bwMode="auto">
          <a:xfrm>
            <a:off x="6952464" y="152186"/>
            <a:ext cx="3938450" cy="2918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Users\Onscreen\AppData\Local\Microsoft\Windows\Temporary Internet Files\Content.Word\Screenshot_2022-03-06-12-41-50-60_99c04817c0de5652397fc8b56c3b3817.jpg"/>
          <p:cNvPicPr/>
          <p:nvPr/>
        </p:nvPicPr>
        <p:blipFill rotWithShape="1">
          <a:blip r:embed="rId3" cstate="print"/>
          <a:srcRect t="20778" b="20273"/>
          <a:stretch/>
        </p:blipFill>
        <p:spPr bwMode="auto">
          <a:xfrm>
            <a:off x="6952464" y="3566191"/>
            <a:ext cx="3938450" cy="29185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 descr="C:\Users\Onscreen\AppData\Local\Microsoft\Windows\Temporary Internet Files\Content.Word\Screenshot_2022-03-06-12-41-59-30_99c04817c0de5652397fc8b56c3b3817.jpg"/>
          <p:cNvPicPr/>
          <p:nvPr/>
        </p:nvPicPr>
        <p:blipFill>
          <a:blip r:embed="rId4"/>
          <a:srcRect l="19994" t="40620" r="16729" b="22179"/>
          <a:stretch>
            <a:fillRect/>
          </a:stretch>
        </p:blipFill>
        <p:spPr bwMode="auto">
          <a:xfrm>
            <a:off x="1138518" y="3566191"/>
            <a:ext cx="3938450" cy="2918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C:\Users\Onscreen\AppData\Local\Microsoft\Windows\Temporary Internet Files\Content.Word\Screenshot_2022-03-06-12-42-09-62_99c04817c0de5652397fc8b56c3b3817.jpg"/>
          <p:cNvPicPr/>
          <p:nvPr/>
        </p:nvPicPr>
        <p:blipFill rotWithShape="1">
          <a:blip r:embed="rId5"/>
          <a:srcRect t="33187" r="727" b="33255"/>
          <a:stretch/>
        </p:blipFill>
        <p:spPr bwMode="auto">
          <a:xfrm>
            <a:off x="1138518" y="152186"/>
            <a:ext cx="3938450" cy="29185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49895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Onscreen\AppData\Local\Microsoft\Windows\Temporary Internet Files\Content.Word\Screenshot_2022-03-06-12-42-15-86_99c04817c0de5652397fc8b56c3b3817.jpg"/>
          <p:cNvPicPr/>
          <p:nvPr/>
        </p:nvPicPr>
        <p:blipFill>
          <a:blip r:embed="rId2"/>
          <a:srcRect t="33279" r="1218" b="33527"/>
          <a:stretch>
            <a:fillRect/>
          </a:stretch>
        </p:blipFill>
        <p:spPr bwMode="auto">
          <a:xfrm>
            <a:off x="1105470" y="3463662"/>
            <a:ext cx="4572000" cy="2882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Users\Onscreen\AppData\Local\Microsoft\Windows\Temporary Internet Files\Content.Word\Screenshot_2022-03-06-12-42-25-85_99c04817c0de5652397fc8b56c3b3817.jpg"/>
          <p:cNvPicPr/>
          <p:nvPr/>
        </p:nvPicPr>
        <p:blipFill>
          <a:blip r:embed="rId3"/>
          <a:srcRect t="32137" b="33275"/>
          <a:stretch>
            <a:fillRect/>
          </a:stretch>
        </p:blipFill>
        <p:spPr bwMode="auto">
          <a:xfrm>
            <a:off x="6844750" y="259312"/>
            <a:ext cx="4572000" cy="2824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Users\Onscreen\AppData\Local\Microsoft\Windows\Temporary Internet Files\Content.Word\Screenshot_2022-03-06-12-42-38-77_99c04817c0de5652397fc8b56c3b3817.jpg"/>
          <p:cNvPicPr/>
          <p:nvPr/>
        </p:nvPicPr>
        <p:blipFill>
          <a:blip r:embed="rId4"/>
          <a:srcRect t="33116" b="33442"/>
          <a:stretch>
            <a:fillRect/>
          </a:stretch>
        </p:blipFill>
        <p:spPr bwMode="auto">
          <a:xfrm>
            <a:off x="1105470" y="259312"/>
            <a:ext cx="4572000" cy="2824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C:\Users\Onscreen\AppData\Local\Microsoft\Windows\Temporary Internet Files\Content.Word\Screenshot_2022-03-06-12-43-00-86_99c04817c0de5652397fc8b56c3b3817.jpg"/>
          <p:cNvPicPr/>
          <p:nvPr/>
        </p:nvPicPr>
        <p:blipFill>
          <a:blip r:embed="rId5"/>
          <a:srcRect t="33279" b="33279"/>
          <a:stretch>
            <a:fillRect/>
          </a:stretch>
        </p:blipFill>
        <p:spPr bwMode="auto">
          <a:xfrm>
            <a:off x="6844750" y="3463663"/>
            <a:ext cx="4572000" cy="3000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25304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Onscreen\AppData\Local\Microsoft\Windows\Temporary Internet Files\Content.Word\Screenshot_2022-03-06-12-43-19-62_99c04817c0de5652397fc8b56c3b3817.jpg"/>
          <p:cNvPicPr/>
          <p:nvPr/>
        </p:nvPicPr>
        <p:blipFill>
          <a:blip r:embed="rId2"/>
          <a:srcRect t="32626" b="32546"/>
          <a:stretch>
            <a:fillRect/>
          </a:stretch>
        </p:blipFill>
        <p:spPr bwMode="auto">
          <a:xfrm>
            <a:off x="7242302" y="286604"/>
            <a:ext cx="4094376" cy="2867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Users\Onscreen\AppData\Local\Microsoft\Windows\Temporary Internet Files\Content.Word\Screenshot_2022-03-06-12-43-37-97_99c04817c0de5652397fc8b56c3b3817.jpg"/>
          <p:cNvPicPr/>
          <p:nvPr/>
        </p:nvPicPr>
        <p:blipFill>
          <a:blip r:embed="rId3"/>
          <a:srcRect t="32953" b="33116"/>
          <a:stretch>
            <a:fillRect/>
          </a:stretch>
        </p:blipFill>
        <p:spPr bwMode="auto">
          <a:xfrm>
            <a:off x="7242302" y="3657602"/>
            <a:ext cx="4094376" cy="2867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Users\Onscreen\AppData\Local\Microsoft\Windows\Temporary Internet Files\Content.Word\Screenshot_2022-03-06-12-43-53-55_99c04817c0de5652397fc8b56c3b3817.jpg"/>
          <p:cNvPicPr/>
          <p:nvPr/>
        </p:nvPicPr>
        <p:blipFill>
          <a:blip r:embed="rId4"/>
          <a:srcRect t="32953" b="33362"/>
          <a:stretch>
            <a:fillRect/>
          </a:stretch>
        </p:blipFill>
        <p:spPr bwMode="auto">
          <a:xfrm>
            <a:off x="1178155" y="3657602"/>
            <a:ext cx="4094376" cy="2867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C:\Users\Onscreen\AppData\Local\Microsoft\Windows\Temporary Internet Files\Content.Word\Screenshot_2022-03-06-12-44-00-92_99c04817c0de5652397fc8b56c3b3817.jpg"/>
          <p:cNvPicPr/>
          <p:nvPr/>
        </p:nvPicPr>
        <p:blipFill>
          <a:blip r:embed="rId5"/>
          <a:srcRect t="32953" b="32789"/>
          <a:stretch>
            <a:fillRect/>
          </a:stretch>
        </p:blipFill>
        <p:spPr bwMode="auto">
          <a:xfrm>
            <a:off x="1178155" y="286604"/>
            <a:ext cx="4094376" cy="2867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8141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Onscreen\AppData\Local\Microsoft\Windows\Temporary Internet Files\Content.Word\Screenshot_2022-03-06-12-44-12-68_99c04817c0de5652397fc8b56c3b3817.jpg"/>
          <p:cNvPicPr/>
          <p:nvPr/>
        </p:nvPicPr>
        <p:blipFill>
          <a:blip r:embed="rId2"/>
          <a:srcRect t="33608" b="32947"/>
          <a:stretch>
            <a:fillRect/>
          </a:stretch>
        </p:blipFill>
        <p:spPr bwMode="auto">
          <a:xfrm>
            <a:off x="1316904" y="3532886"/>
            <a:ext cx="3992075" cy="302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Users\Onscreen\AppData\Local\Microsoft\Windows\Temporary Internet Files\Content.Word\Screenshot_2022-03-06-12-44-16-29_99c04817c0de5652397fc8b56c3b3817.jpg"/>
          <p:cNvPicPr/>
          <p:nvPr/>
        </p:nvPicPr>
        <p:blipFill>
          <a:blip r:embed="rId3" cstate="print"/>
          <a:srcRect t="20203" b="20048"/>
          <a:stretch>
            <a:fillRect/>
          </a:stretch>
        </p:blipFill>
        <p:spPr bwMode="auto">
          <a:xfrm>
            <a:off x="1316904" y="195911"/>
            <a:ext cx="3992075" cy="302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Users\Onscreen\AppData\Local\Microsoft\Windows\Temporary Internet Files\Content.Word\Screenshot_2022-03-06-12-45-06-21_99c04817c0de5652397fc8b56c3b3817.jpg"/>
          <p:cNvPicPr/>
          <p:nvPr/>
        </p:nvPicPr>
        <p:blipFill>
          <a:blip r:embed="rId4"/>
          <a:srcRect t="37846" b="37847"/>
          <a:stretch>
            <a:fillRect/>
          </a:stretch>
        </p:blipFill>
        <p:spPr bwMode="auto">
          <a:xfrm>
            <a:off x="6954052" y="195911"/>
            <a:ext cx="3992076" cy="302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C:\Users\Onscreen\AppData\Local\Microsoft\Windows\Temporary Internet Files\Content.Word\Screenshot_2022-03-06-12-45-44-80_99c04817c0de5652397fc8b56c3b3817.jpg"/>
          <p:cNvPicPr/>
          <p:nvPr/>
        </p:nvPicPr>
        <p:blipFill>
          <a:blip r:embed="rId5"/>
          <a:srcRect t="33931" b="33769"/>
          <a:stretch>
            <a:fillRect/>
          </a:stretch>
        </p:blipFill>
        <p:spPr bwMode="auto">
          <a:xfrm>
            <a:off x="6954052" y="3532886"/>
            <a:ext cx="3992075" cy="302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061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Onscreen\AppData\Local\Microsoft\Windows\Temporary Internet Files\Content.Word\Screenshot_2022-03-06-12-45-55-78_99c04817c0de5652397fc8b56c3b3817.jpg"/>
          <p:cNvPicPr/>
          <p:nvPr/>
        </p:nvPicPr>
        <p:blipFill>
          <a:blip r:embed="rId2"/>
          <a:srcRect t="20228" b="19902"/>
          <a:stretch>
            <a:fillRect/>
          </a:stretch>
        </p:blipFill>
        <p:spPr bwMode="auto">
          <a:xfrm>
            <a:off x="1360288" y="3758081"/>
            <a:ext cx="3948359" cy="2838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Users\Onscreen\AppData\Local\Microsoft\Windows\Temporary Internet Files\Content.Word\Screenshot_2022-03-06-12-46-11-62_99c04817c0de5652397fc8b56c3b3817.jpg"/>
          <p:cNvPicPr/>
          <p:nvPr/>
        </p:nvPicPr>
        <p:blipFill>
          <a:blip r:embed="rId3"/>
          <a:srcRect t="21860" b="19902"/>
          <a:stretch>
            <a:fillRect/>
          </a:stretch>
        </p:blipFill>
        <p:spPr bwMode="auto">
          <a:xfrm>
            <a:off x="6933063" y="3758081"/>
            <a:ext cx="3956875" cy="2838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Users\Onscreen\AppData\Local\Microsoft\Windows\Temporary Internet Files\Content.Word\Screenshot_2022-03-06-12-46-21-67_99c04817c0de5652397fc8b56c3b3817.jpg"/>
          <p:cNvPicPr/>
          <p:nvPr/>
        </p:nvPicPr>
        <p:blipFill>
          <a:blip r:embed="rId4"/>
          <a:srcRect t="33116" r="725" b="33605"/>
          <a:stretch>
            <a:fillRect/>
          </a:stretch>
        </p:blipFill>
        <p:spPr bwMode="auto">
          <a:xfrm>
            <a:off x="6933064" y="395785"/>
            <a:ext cx="3956875" cy="2838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C:\Users\Onscreen\AppData\Local\Microsoft\Windows\Temporary Internet Files\Content.Word\Screenshot_2022-03-06-12-46-25-66_99c04817c0de5652397fc8b56c3b3817.jpg"/>
          <p:cNvPicPr/>
          <p:nvPr/>
        </p:nvPicPr>
        <p:blipFill>
          <a:blip r:embed="rId5"/>
          <a:srcRect t="33124" b="33203"/>
          <a:stretch>
            <a:fillRect/>
          </a:stretch>
        </p:blipFill>
        <p:spPr bwMode="auto">
          <a:xfrm>
            <a:off x="1360288" y="395785"/>
            <a:ext cx="3956875" cy="2838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37256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176</Words>
  <Application>Microsoft Office PowerPoint</Application>
  <PresentationFormat>Widescreen</PresentationFormat>
  <Paragraphs>18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10</cp:revision>
  <dcterms:created xsi:type="dcterms:W3CDTF">2022-03-06T14:15:25Z</dcterms:created>
  <dcterms:modified xsi:type="dcterms:W3CDTF">2022-03-06T16:49:35Z</dcterms:modified>
</cp:coreProperties>
</file>