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69"/>
  </p:notesMasterIdLst>
  <p:sldIdLst>
    <p:sldId id="404" r:id="rId2"/>
    <p:sldId id="375" r:id="rId3"/>
    <p:sldId id="334" r:id="rId4"/>
    <p:sldId id="377" r:id="rId5"/>
    <p:sldId id="445" r:id="rId6"/>
    <p:sldId id="379" r:id="rId7"/>
    <p:sldId id="397" r:id="rId8"/>
    <p:sldId id="396" r:id="rId9"/>
    <p:sldId id="393" r:id="rId10"/>
    <p:sldId id="392" r:id="rId11"/>
    <p:sldId id="391" r:id="rId12"/>
    <p:sldId id="390" r:id="rId13"/>
    <p:sldId id="389" r:id="rId14"/>
    <p:sldId id="388" r:id="rId15"/>
    <p:sldId id="387" r:id="rId16"/>
    <p:sldId id="378" r:id="rId17"/>
    <p:sldId id="380" r:id="rId18"/>
    <p:sldId id="405" r:id="rId19"/>
    <p:sldId id="406" r:id="rId20"/>
    <p:sldId id="407" r:id="rId21"/>
    <p:sldId id="408" r:id="rId22"/>
    <p:sldId id="409" r:id="rId23"/>
    <p:sldId id="410" r:id="rId24"/>
    <p:sldId id="411" r:id="rId25"/>
    <p:sldId id="412" r:id="rId26"/>
    <p:sldId id="413" r:id="rId27"/>
    <p:sldId id="415" r:id="rId28"/>
    <p:sldId id="414" r:id="rId29"/>
    <p:sldId id="416" r:id="rId30"/>
    <p:sldId id="417" r:id="rId31"/>
    <p:sldId id="418" r:id="rId32"/>
    <p:sldId id="419" r:id="rId33"/>
    <p:sldId id="420" r:id="rId34"/>
    <p:sldId id="421" r:id="rId35"/>
    <p:sldId id="422" r:id="rId36"/>
    <p:sldId id="423" r:id="rId37"/>
    <p:sldId id="424" r:id="rId38"/>
    <p:sldId id="425" r:id="rId39"/>
    <p:sldId id="426" r:id="rId40"/>
    <p:sldId id="427" r:id="rId41"/>
    <p:sldId id="428" r:id="rId42"/>
    <p:sldId id="429" r:id="rId43"/>
    <p:sldId id="430" r:id="rId44"/>
    <p:sldId id="431" r:id="rId45"/>
    <p:sldId id="432" r:id="rId46"/>
    <p:sldId id="433" r:id="rId47"/>
    <p:sldId id="434" r:id="rId48"/>
    <p:sldId id="435" r:id="rId49"/>
    <p:sldId id="436" r:id="rId50"/>
    <p:sldId id="437" r:id="rId51"/>
    <p:sldId id="438" r:id="rId52"/>
    <p:sldId id="439" r:id="rId53"/>
    <p:sldId id="440" r:id="rId54"/>
    <p:sldId id="441" r:id="rId55"/>
    <p:sldId id="442" r:id="rId56"/>
    <p:sldId id="443" r:id="rId57"/>
    <p:sldId id="444" r:id="rId58"/>
    <p:sldId id="386" r:id="rId59"/>
    <p:sldId id="381" r:id="rId60"/>
    <p:sldId id="385" r:id="rId61"/>
    <p:sldId id="384" r:id="rId62"/>
    <p:sldId id="383" r:id="rId63"/>
    <p:sldId id="382" r:id="rId64"/>
    <p:sldId id="398" r:id="rId65"/>
    <p:sldId id="403" r:id="rId66"/>
    <p:sldId id="402" r:id="rId67"/>
    <p:sldId id="401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260FCF"/>
    <a:srgbClr val="0A840A"/>
    <a:srgbClr val="10CA10"/>
    <a:srgbClr val="2B17C3"/>
    <a:srgbClr val="663300"/>
    <a:srgbClr val="66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7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FE76A-2E61-461A-9507-CB1FED880750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A7240-37DD-447A-A251-D8E045F5A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09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5CBBD-BD2F-4582-B992-CB828815D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0E6EA-6F7E-43B7-94AA-55562B1FE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60142-BA53-4E95-91C1-55C988B8C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A4AAC-660E-49D4-A564-62AD49F02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9D371-7C9C-4D59-846B-A51F6240D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84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6BDD-D855-4337-886F-F9C59ECF2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30645-3170-4276-B9DA-200B85B73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78B46-C660-45EB-B40C-875954C8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5C9F9-B278-4D7D-893D-7407F60FF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67A94-C3A3-47DA-A468-3D087B387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48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60969-289D-4138-8D94-44666A146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609E9-6528-4898-A0A0-E8A91E2A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DD8D5-0DC3-4B20-AF3A-199A0B60C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310F2-6ABA-4DE3-8C1E-5BBFA374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385C6-9454-4807-B572-46417F7F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1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3470D-57D3-4164-8E7B-03AA19368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DCA7F-E49A-4370-8868-9257EEED5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AF3902-AD26-4C41-B4E4-1DE7E7F80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C901C-9CCE-444A-9114-EC658430B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C5D55-C44E-4081-AC6A-2B05D3DD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CD8E3-3482-4E39-8C3D-A44173EE8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248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C6058-7B46-47C1-B15C-A85688AF0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00DD9-C5C6-4230-9A8B-DE97C88C4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647F6C-F8FD-48A0-94A7-696C8A27A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2C593C-D1A8-4126-9D39-A28DBD90E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1323DF-9CC4-489F-A1D8-6579435C7F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BFE80A-972D-4878-9068-E504E443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9FB313-FA18-4ADF-8489-A2C7D1244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B18C08-E48C-473B-8D4F-F4BF78BF4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33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CC087-6323-4B13-B441-5985DAAE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ABED58-A095-4CA0-B730-E623AA058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46E3C-90D1-491B-9AE8-B00D98E55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3C8835-2470-463D-9616-D685DBA8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2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88C7B6-F734-462E-8827-4D7C0DE2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8832F-4F19-492E-A3E2-16ABDDF6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61F6D-1A31-4F6B-BE7F-C16DEF686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D8B45-883F-48C2-878A-66C0D4A60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75EE1-444C-4009-ACE9-09CB676A7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B7B89-9543-4B43-93B8-76554BA55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1266D-2E46-4282-A4BD-31E729FC1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5B63E-8E88-4197-ACEE-BFDC33F5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25637-ADC3-4ECB-B5E7-4A5CF2346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08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53175-8EAB-4DF2-990F-31BFE2C90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CA3440-FF6F-48FE-84A5-61C0AD1C01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E6C91-0531-4EE2-8150-8594454CA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70817-86CF-4542-A79B-45DC08EA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A3673-7580-4B9E-8C32-2A24916C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3DDA3-3E70-4B5B-B3C4-DD51BE52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7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01D7-6BDC-48CF-A9A4-EF188FEC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FC12DA-1D9D-48E6-BEF0-73FC9F7C4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39F17-45FF-4446-923A-5A287C9F5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F8052-4AF2-4BA0-8632-489BC2EE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93841-052E-455B-AD48-C42B2EE69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4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CA6C1D-77B0-46E4-BB71-B68AB1F8A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1C9637-CB64-4C39-A432-5E5D10855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830F7-F581-45CB-B9DD-1D674134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BD25A-FEEF-4A1F-B5B6-7CDCDF65A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E8CC2-6147-4F79-9339-711EC0D1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2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5096B3-830F-498C-BB8B-EEA03F936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00DF8-BFD3-421D-9397-502B55728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DA38E-69A0-4304-90CF-6A2352188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26-Mar-21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8C43B-1B72-4D2B-AA56-8BDA39FA7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52FF2-604F-4A43-A45A-3ED8C9DB5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4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DAE9-5955-4D3B-9431-3CAC8C2A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5184" y="5170445"/>
            <a:ext cx="5353050" cy="16663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Name: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Dr. JADHAV VILAS BHASKAR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Designation: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Associate Professor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Department: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Chemistry</a:t>
            </a:r>
            <a:endParaRPr lang="en-US" sz="18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22D61D1-41CC-44CB-A2A2-327C1A3AA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2065" y="1426959"/>
            <a:ext cx="11262370" cy="3937738"/>
          </a:xfrm>
          <a:ln w="5715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EFD0F1-B427-4D06-BFC2-DC4A3EA4A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824" y="116633"/>
            <a:ext cx="1546318" cy="12003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F95A50-EED4-41A6-BA55-EE2113043C80}"/>
              </a:ext>
            </a:extLst>
          </p:cNvPr>
          <p:cNvSpPr txBox="1"/>
          <p:nvPr/>
        </p:nvSpPr>
        <p:spPr>
          <a:xfrm>
            <a:off x="2358802" y="153621"/>
            <a:ext cx="933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  <a:t>Jai Hind Educational Trust’s 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algn="ctr"/>
            <a:r>
              <a:rPr lang="en-US" sz="3600" b="1" dirty="0">
                <a:solidFill>
                  <a:srgbClr val="7030A0"/>
                </a:solidFill>
                <a:latin typeface="Century" panose="02040604050505020304" pitchFamily="18" charset="0"/>
              </a:rPr>
              <a:t>Zulal Bhilajirao Patil College, Dhule </a:t>
            </a:r>
            <a:endParaRPr lang="en-US" sz="3600" dirty="0">
              <a:solidFill>
                <a:srgbClr val="7030A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156049-43AB-494F-B924-94CAFE1F1E21}"/>
              </a:ext>
            </a:extLst>
          </p:cNvPr>
          <p:cNvSpPr txBox="1">
            <a:spLocks/>
          </p:cNvSpPr>
          <p:nvPr/>
        </p:nvSpPr>
        <p:spPr>
          <a:xfrm>
            <a:off x="532064" y="5550225"/>
            <a:ext cx="6061242" cy="9736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IN" sz="3200" b="1" dirty="0">
                <a:solidFill>
                  <a:srgbClr val="260FC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Inorganic Chemistry (CH – 130)</a:t>
            </a:r>
            <a:endParaRPr lang="en-US" sz="3200" b="1" dirty="0">
              <a:solidFill>
                <a:srgbClr val="260FC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581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8395"/>
    </mc:Choice>
    <mc:Fallback xmlns="">
      <p:transition advClick="0" advTm="18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27FB63-8571-4532-BC82-340FF90C7F0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2210" y="198783"/>
            <a:ext cx="9846364" cy="650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8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2"/>
    </mc:Choice>
    <mc:Fallback xmlns="">
      <p:transition spd="slow" advTm="241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893DC2-EF9C-4C31-A5F8-4363ACF4E57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597" y="132524"/>
            <a:ext cx="10867869" cy="32732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3FA5FC-53FA-47B6-B60F-613FBA00786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597" y="3268423"/>
            <a:ext cx="10867869" cy="34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5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D45EF4-D5F2-4B4B-AF8A-3602EACAFCF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14" y="132008"/>
            <a:ext cx="11655380" cy="659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1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1"/>
    </mc:Choice>
    <mc:Fallback xmlns="">
      <p:transition spd="slow" advTm="254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8D8A22-A95D-42FE-83FC-9C3B91981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7" y="159026"/>
            <a:ext cx="11767930" cy="65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9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FD4002-843E-4D82-8B9A-CF38C9E1D70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288" y="92765"/>
            <a:ext cx="11834190" cy="662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1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62"/>
    </mc:Choice>
    <mc:Fallback xmlns="">
      <p:transition spd="slow" advTm="896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C99182-1D66-4796-BBB9-079EF755B3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2682" b="30483"/>
          <a:stretch/>
        </p:blipFill>
        <p:spPr>
          <a:xfrm>
            <a:off x="238539" y="141669"/>
            <a:ext cx="11741426" cy="66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53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ECAA1E-3153-449C-B30E-2A5BB240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8" t="2480" r="1547" b="2861"/>
          <a:stretch/>
        </p:blipFill>
        <p:spPr>
          <a:xfrm>
            <a:off x="185530" y="119270"/>
            <a:ext cx="11860695" cy="661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4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EE84BB-F98B-4FB4-A404-38D9584EA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017" y="119271"/>
            <a:ext cx="11940209" cy="663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21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D274E7-A6ED-4D80-876F-0E261AACAFD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5774" y="79512"/>
            <a:ext cx="11926955" cy="66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6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2987EB-0B6E-4C82-9E7F-E118D101029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40000"/>
          </a:blip>
          <a:stretch>
            <a:fillRect/>
          </a:stretch>
        </p:blipFill>
        <p:spPr>
          <a:xfrm>
            <a:off x="566670" y="257577"/>
            <a:ext cx="11230378" cy="638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43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2D30D9-D7B1-4962-8C7C-241FE0EA0C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539" y="141668"/>
            <a:ext cx="11754677" cy="661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53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A3BABC-AB06-4B62-9DCE-698A04ADF0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278" y="92764"/>
            <a:ext cx="11820939" cy="661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0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FCE83B-E797-4F1B-961C-CE1013EC6F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775" y="92765"/>
            <a:ext cx="11887200" cy="665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36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CAC43E-3DDA-446F-81ED-88CDF6CC95F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783" y="172278"/>
            <a:ext cx="11688417" cy="655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2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C85DA0-CD6D-4BB1-B5A4-88BCF1F2E24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529" y="119270"/>
            <a:ext cx="11900453" cy="662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8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2"/>
    </mc:Choice>
    <mc:Fallback xmlns="">
      <p:transition spd="slow" advTm="2492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463699-4B7A-41D3-9EED-EC74351D51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790" y="172278"/>
            <a:ext cx="11754679" cy="65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30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29088D-9290-476C-8CAF-D4F8260A32B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774" y="132522"/>
            <a:ext cx="11926956" cy="65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66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42826A-54BF-4689-B227-3A2654A82C2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lum contrast="20000"/>
          </a:blip>
          <a:stretch>
            <a:fillRect/>
          </a:stretch>
        </p:blipFill>
        <p:spPr>
          <a:xfrm>
            <a:off x="172278" y="0"/>
            <a:ext cx="118341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27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3D1779-D680-4B01-AC59-145E268C099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lum contrast="40000"/>
          </a:blip>
          <a:stretch>
            <a:fillRect/>
          </a:stretch>
        </p:blipFill>
        <p:spPr>
          <a:xfrm>
            <a:off x="119268" y="76200"/>
            <a:ext cx="11887201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15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87B718-E218-4603-8471-936342296D5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7030A0">
                <a:tint val="45000"/>
                <a:satMod val="400000"/>
              </a:srgbClr>
            </a:duotone>
            <a:lum contrast="20000"/>
          </a:blip>
          <a:stretch>
            <a:fillRect/>
          </a:stretch>
        </p:blipFill>
        <p:spPr>
          <a:xfrm>
            <a:off x="278297" y="92764"/>
            <a:ext cx="11807686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431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BED656-3E1A-4BBC-B9E5-6957A80357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20000"/>
          </a:blip>
          <a:stretch>
            <a:fillRect/>
          </a:stretch>
        </p:blipFill>
        <p:spPr>
          <a:xfrm>
            <a:off x="304800" y="66260"/>
            <a:ext cx="1163540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96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BF94F1-F0D3-4750-94D0-D9BD3F82FD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40000"/>
          </a:blip>
          <a:stretch>
            <a:fillRect/>
          </a:stretch>
        </p:blipFill>
        <p:spPr>
          <a:xfrm>
            <a:off x="265043" y="79512"/>
            <a:ext cx="11714921" cy="66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8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A1C498-9D63-4344-BE76-2637DBDF8A6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036" y="145774"/>
            <a:ext cx="11807686" cy="658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89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4B936A-9962-4BD6-B695-4D367763C76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5774" y="225287"/>
            <a:ext cx="11887199" cy="644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90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130533-0143-4A19-A161-DE4FFEF5C11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20000"/>
          </a:blip>
          <a:stretch>
            <a:fillRect/>
          </a:stretch>
        </p:blipFill>
        <p:spPr>
          <a:xfrm>
            <a:off x="212034" y="0"/>
            <a:ext cx="1180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91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41EBC7-9DCF-4E30-B30D-E2518BF2905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783" y="132522"/>
            <a:ext cx="11781182" cy="661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425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CF8E97-C5EB-4322-8EF2-5918AE197C5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40000"/>
          </a:blip>
          <a:stretch>
            <a:fillRect/>
          </a:stretch>
        </p:blipFill>
        <p:spPr>
          <a:xfrm>
            <a:off x="185530" y="0"/>
            <a:ext cx="11860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60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992080-BF85-4D95-B077-0F2A68959BE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20000"/>
          </a:blip>
          <a:stretch>
            <a:fillRect/>
          </a:stretch>
        </p:blipFill>
        <p:spPr>
          <a:xfrm>
            <a:off x="212033" y="96078"/>
            <a:ext cx="11754679" cy="66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88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855D7-2937-4E34-879C-4E471567224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20000"/>
          </a:blip>
          <a:stretch>
            <a:fillRect/>
          </a:stretch>
        </p:blipFill>
        <p:spPr>
          <a:xfrm>
            <a:off x="198783" y="119268"/>
            <a:ext cx="11754677" cy="665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64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BA4414-E426-4850-B3E9-5BA2782FAC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20000"/>
          </a:blip>
          <a:stretch>
            <a:fillRect/>
          </a:stretch>
        </p:blipFill>
        <p:spPr>
          <a:xfrm>
            <a:off x="145774" y="159025"/>
            <a:ext cx="11926956" cy="65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90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DFB0A7-90B2-410C-B9D8-71BEC93BDF9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20000"/>
          </a:blip>
          <a:stretch>
            <a:fillRect/>
          </a:stretch>
        </p:blipFill>
        <p:spPr>
          <a:xfrm>
            <a:off x="304800" y="0"/>
            <a:ext cx="11688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60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0C8EE4-02F1-43A3-B19F-48C47633BC5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lum contrast="20000"/>
          </a:blip>
          <a:stretch>
            <a:fillRect/>
          </a:stretch>
        </p:blipFill>
        <p:spPr>
          <a:xfrm>
            <a:off x="238538" y="106016"/>
            <a:ext cx="11807687" cy="66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16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029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6763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076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4491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9835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53448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807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5181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6135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61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7889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7739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3644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59544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4417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9742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8216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6521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866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9243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9898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54393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9841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2892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1723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96728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2374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85158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268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4555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11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990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84198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545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2.3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2066</TotalTime>
  <Words>34</Words>
  <Application>Microsoft Office PowerPoint</Application>
  <PresentationFormat>Widescreen</PresentationFormat>
  <Paragraphs>5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Arial</vt:lpstr>
      <vt:lpstr>Calibri</vt:lpstr>
      <vt:lpstr>Calibri Light</vt:lpstr>
      <vt:lpstr>Century</vt:lpstr>
      <vt:lpstr>Times New Roman</vt:lpstr>
      <vt:lpstr>Office Theme</vt:lpstr>
      <vt:lpstr>Name: Dr. JADHAV VILAS BHASKAR Designation: Associate Professor Department: Chemistry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Name: Dr. Jadhav Vilas Bhaskar Designation: Associate Professor Department: Chemistry</dc:title>
  <dc:creator>Sonali Jadhav</dc:creator>
  <cp:lastModifiedBy>Sonali Jadhav</cp:lastModifiedBy>
  <cp:revision>168</cp:revision>
  <dcterms:created xsi:type="dcterms:W3CDTF">2020-07-24T12:47:35Z</dcterms:created>
  <dcterms:modified xsi:type="dcterms:W3CDTF">2021-03-26T18:12:19Z</dcterms:modified>
</cp:coreProperties>
</file>