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5" r:id="rId2"/>
    <p:sldId id="256" r:id="rId3"/>
    <p:sldId id="264" r:id="rId4"/>
    <p:sldId id="257" r:id="rId5"/>
    <p:sldId id="258" r:id="rId6"/>
    <p:sldId id="259" r:id="rId7"/>
    <p:sldId id="260" r:id="rId8"/>
    <p:sldId id="261" r:id="rId9"/>
    <p:sldId id="262" r:id="rId10"/>
    <p:sldId id="263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71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02CF87-4768-430C-9BC7-1351F8E2EB0F}" type="datetimeFigureOut">
              <a:rPr lang="en-US" smtClean="0"/>
              <a:t>06/03/2022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5ECE02-515D-46B0-9052-0072268450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81948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02CF87-4768-430C-9BC7-1351F8E2EB0F}" type="datetimeFigureOut">
              <a:rPr lang="en-US" smtClean="0"/>
              <a:t>06/03/2022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5ECE02-515D-46B0-9052-0072268450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74033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02CF87-4768-430C-9BC7-1351F8E2EB0F}" type="datetimeFigureOut">
              <a:rPr lang="en-US" smtClean="0"/>
              <a:t>06/03/2022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5ECE02-515D-46B0-9052-0072268450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71354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02CF87-4768-430C-9BC7-1351F8E2EB0F}" type="datetimeFigureOut">
              <a:rPr lang="en-US" smtClean="0"/>
              <a:t>06/03/2022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5ECE02-515D-46B0-9052-0072268450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69184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02CF87-4768-430C-9BC7-1351F8E2EB0F}" type="datetimeFigureOut">
              <a:rPr lang="en-US" smtClean="0"/>
              <a:t>06/03/2022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5ECE02-515D-46B0-9052-0072268450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41504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02CF87-4768-430C-9BC7-1351F8E2EB0F}" type="datetimeFigureOut">
              <a:rPr lang="en-US" smtClean="0"/>
              <a:t>06/03/2022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5ECE02-515D-46B0-9052-0072268450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61510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02CF87-4768-430C-9BC7-1351F8E2EB0F}" type="datetimeFigureOut">
              <a:rPr lang="en-US" smtClean="0"/>
              <a:t>06/03/2022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5ECE02-515D-46B0-9052-0072268450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59407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02CF87-4768-430C-9BC7-1351F8E2EB0F}" type="datetimeFigureOut">
              <a:rPr lang="en-US" smtClean="0"/>
              <a:t>06/03/2022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5ECE02-515D-46B0-9052-0072268450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85220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02CF87-4768-430C-9BC7-1351F8E2EB0F}" type="datetimeFigureOut">
              <a:rPr lang="en-US" smtClean="0"/>
              <a:t>06/03/2022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5ECE02-515D-46B0-9052-0072268450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35130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02CF87-4768-430C-9BC7-1351F8E2EB0F}" type="datetimeFigureOut">
              <a:rPr lang="en-US" smtClean="0"/>
              <a:t>06/03/2022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5ECE02-515D-46B0-9052-0072268450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5765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02CF87-4768-430C-9BC7-1351F8E2EB0F}" type="datetimeFigureOut">
              <a:rPr lang="en-US" smtClean="0"/>
              <a:t>06/03/2022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5ECE02-515D-46B0-9052-0072268450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01782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02CF87-4768-430C-9BC7-1351F8E2EB0F}" type="datetimeFigureOut">
              <a:rPr lang="en-US" smtClean="0"/>
              <a:t>06/03/2022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5ECE02-515D-46B0-9052-0072268450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15740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4023" y="532263"/>
            <a:ext cx="11477767" cy="6032310"/>
          </a:xfrm>
        </p:spPr>
        <p:txBody>
          <a:bodyPr>
            <a:normAutofit fontScale="77500" lnSpcReduction="20000"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JET's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Z.B.Patil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College, Dhule.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Internal Quality Assurance Cell And Department of Chemistry - Chemistry Association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Welcomes You all for the National Science Day Celebration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Date: 28/2/2022 Monday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Time: 3:30 pm to 4:30 pm.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Subject: Online lecture on "Chemistry and Career"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Speaker: Dr. Dinesh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Sawant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 MRSC) Scientist at CSIR - NCL and Assistant Professor at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AcSIR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Pune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President of the Function: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Hon'ble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Principal Dr.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P.H.Pawar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Hon'ble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Vice-Principal Prof. V. S. Pawar, Dr. D. K. Patil, Dr.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Varsha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Patil Dr. V. B. Jadhav (HOD), Dr. P. S. Girase (Secretory, Chemistry Association), All Professors &amp; Staff of the department will be present at this programme. All students of M.Sc.-I, M.Sc.-II,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T.Y.BSc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S.Y.BSc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&amp;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F.Y.BSc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should be present at this time.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https://teams.microsoft.com/l/meetup-join/19%3ameeting_NmViMDg2ZTAtYWEzNi00NjM3LWE2NWYtZDJmOTkwNjNmNDYw%40thread.v2/0?context=%7b%22Tid%22%3a%2245b60a23-6e1f-4650-9944-1701c44009a8%22%2c%22Oid%22%3a%2254dac2fe-ef46-4b04-820e-481bf26683b7%22%7d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Tap on the link or paste it in a browser to join.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07102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7725" y="354842"/>
            <a:ext cx="4408227" cy="62779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65623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ontent Placeholder 1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283" y="655093"/>
            <a:ext cx="3477904" cy="5404514"/>
          </a:xfr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91664" y="655093"/>
            <a:ext cx="3427296" cy="5404514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3188" y="655093"/>
            <a:ext cx="3477618" cy="54045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88604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834" y="1364777"/>
            <a:ext cx="2743200" cy="3870095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37847" y="1364776"/>
            <a:ext cx="2909629" cy="386791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7415" y="1380924"/>
            <a:ext cx="2909629" cy="3867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60878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3617" y="778672"/>
            <a:ext cx="3208186" cy="5394960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15952" y="778672"/>
            <a:ext cx="3261815" cy="539496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250" y="778672"/>
            <a:ext cx="3234519" cy="5390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98953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ontent Placeholder 1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5396" y="382137"/>
            <a:ext cx="3203528" cy="5394960"/>
          </a:xfr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393" y="286603"/>
            <a:ext cx="3239923" cy="539496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12005" y="286603"/>
            <a:ext cx="3224569" cy="53949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53040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ontent Placeholder 1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233" y="668739"/>
            <a:ext cx="3223957" cy="5418162"/>
          </a:xfr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230" y="668738"/>
            <a:ext cx="3349104" cy="541816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0063" y="668738"/>
            <a:ext cx="3223376" cy="54181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14199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ontent Placeholder 1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5259" y="1105469"/>
            <a:ext cx="3138985" cy="5418497"/>
          </a:xfr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5385" y="1105468"/>
            <a:ext cx="3086100" cy="541849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9053" y="1105469"/>
            <a:ext cx="3086100" cy="54184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6192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ontent Placeholder 1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83479" y="805217"/>
            <a:ext cx="3167242" cy="5254389"/>
          </a:xfr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8608" y="805218"/>
            <a:ext cx="3086100" cy="534992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8999" y="805218"/>
            <a:ext cx="3086100" cy="53499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725683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ontent Placeholder 1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1300" y="552971"/>
            <a:ext cx="3505934" cy="5378332"/>
          </a:xfr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11737" y="552970"/>
            <a:ext cx="3480071" cy="537833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9496" y="552970"/>
            <a:ext cx="3509979" cy="53783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151805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</TotalTime>
  <Words>179</Words>
  <Application>Microsoft Office PowerPoint</Application>
  <PresentationFormat>Widescreen</PresentationFormat>
  <Paragraphs>11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Arial</vt:lpstr>
      <vt:lpstr>Calibri</vt:lpstr>
      <vt:lpstr>Calibri Light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account</dc:creator>
  <cp:lastModifiedBy>Microsoft account</cp:lastModifiedBy>
  <cp:revision>5</cp:revision>
  <dcterms:created xsi:type="dcterms:W3CDTF">2022-03-06T14:15:25Z</dcterms:created>
  <dcterms:modified xsi:type="dcterms:W3CDTF">2022-03-06T14:39:00Z</dcterms:modified>
</cp:coreProperties>
</file>