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8"/>
  </p:notesMasterIdLst>
  <p:sldIdLst>
    <p:sldId id="333" r:id="rId2"/>
    <p:sldId id="334" r:id="rId3"/>
    <p:sldId id="335" r:id="rId4"/>
    <p:sldId id="330" r:id="rId5"/>
    <p:sldId id="336" r:id="rId6"/>
    <p:sldId id="338" r:id="rId7"/>
    <p:sldId id="337" r:id="rId8"/>
    <p:sldId id="342" r:id="rId9"/>
    <p:sldId id="341" r:id="rId10"/>
    <p:sldId id="340" r:id="rId11"/>
    <p:sldId id="339" r:id="rId12"/>
    <p:sldId id="349" r:id="rId13"/>
    <p:sldId id="348" r:id="rId14"/>
    <p:sldId id="351" r:id="rId15"/>
    <p:sldId id="350" r:id="rId16"/>
    <p:sldId id="347" r:id="rId17"/>
    <p:sldId id="346" r:id="rId18"/>
    <p:sldId id="345" r:id="rId19"/>
    <p:sldId id="344" r:id="rId20"/>
    <p:sldId id="353" r:id="rId21"/>
    <p:sldId id="352" r:id="rId22"/>
    <p:sldId id="343" r:id="rId23"/>
    <p:sldId id="354" r:id="rId24"/>
    <p:sldId id="368" r:id="rId25"/>
    <p:sldId id="363" r:id="rId26"/>
    <p:sldId id="367" r:id="rId27"/>
    <p:sldId id="369" r:id="rId28"/>
    <p:sldId id="366" r:id="rId29"/>
    <p:sldId id="362" r:id="rId30"/>
    <p:sldId id="361" r:id="rId31"/>
    <p:sldId id="365" r:id="rId32"/>
    <p:sldId id="360" r:id="rId33"/>
    <p:sldId id="359" r:id="rId34"/>
    <p:sldId id="364" r:id="rId35"/>
    <p:sldId id="370" r:id="rId36"/>
    <p:sldId id="329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FE76A-2E61-461A-9507-CB1FED880750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7240-37DD-447A-A251-D8E045F5A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0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7240-37DD-447A-A251-D8E045F5ABC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457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7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06597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0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94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1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8454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6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2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0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08-Nov-20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735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7.wdp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6.wdp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DAE9-5955-4D3B-9431-3CAC8C2A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5157193"/>
            <a:ext cx="5353050" cy="166636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Name: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Dr. Jadhav Vilas Bhaskar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Designation: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Associate Professor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Department: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Chemistry</a:t>
            </a:r>
            <a:endParaRPr lang="en-US" sz="18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22D61D1-41CC-44CB-A2A2-327C1A3AA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0" y="1440211"/>
            <a:ext cx="10191749" cy="3627089"/>
          </a:xfrm>
          <a:ln w="571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813C22-10D0-4D3E-84F7-7F540C36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EFD0F1-B427-4D06-BFC2-DC4A3EA4A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824" y="116633"/>
            <a:ext cx="1546318" cy="12003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F95A50-EED4-41A6-BA55-EE2113043C80}"/>
              </a:ext>
            </a:extLst>
          </p:cNvPr>
          <p:cNvSpPr txBox="1"/>
          <p:nvPr/>
        </p:nvSpPr>
        <p:spPr>
          <a:xfrm>
            <a:off x="2358802" y="153621"/>
            <a:ext cx="933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Jai Hind Educational Trust’s 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algn="ctr"/>
            <a:r>
              <a:rPr lang="en-US" sz="3600" b="1" dirty="0">
                <a:solidFill>
                  <a:srgbClr val="7030A0"/>
                </a:solidFill>
                <a:latin typeface="Century" panose="02040604050505020304" pitchFamily="18" charset="0"/>
              </a:rPr>
              <a:t>Zulal Bhilajirao Patil College, Dhule </a:t>
            </a:r>
            <a:endParaRPr lang="en-US" sz="3600" dirty="0">
              <a:solidFill>
                <a:srgbClr val="7030A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84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686AA3-9F67-4EED-94F5-C054F7A01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6800" y="250765"/>
            <a:ext cx="7800848" cy="2324022"/>
          </a:xfrm>
        </p:spPr>
        <p:txBody>
          <a:bodyPr>
            <a:noAutofit/>
          </a:bodyPr>
          <a:lstStyle/>
          <a:p>
            <a:pPr marL="82296" indent="0" algn="ctr">
              <a:lnSpc>
                <a:spcPct val="150000"/>
              </a:lnSpc>
              <a:buNone/>
            </a:pPr>
            <a:r>
              <a:rPr lang="en-IN" sz="4000" b="1" dirty="0">
                <a:solidFill>
                  <a:srgbClr val="0B55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II</a:t>
            </a:r>
          </a:p>
          <a:p>
            <a:pPr marL="82296" indent="0" algn="ctr">
              <a:lnSpc>
                <a:spcPct val="150000"/>
              </a:lnSpc>
              <a:buNone/>
            </a:pP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 (CH – 502)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DE7396-0298-4557-A7D8-612E7D713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15680" y="2420888"/>
            <a:ext cx="6264696" cy="3024336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 : 3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Hours per week: 3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 Hours : 45</a:t>
            </a: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Marks: 60</a:t>
            </a:r>
            <a:r>
              <a:rPr lang="en-US" sz="3600" dirty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5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8CFB-7B52-4A19-AEBB-AA562156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62" y="366903"/>
            <a:ext cx="5828059" cy="1168991"/>
          </a:xfrm>
        </p:spPr>
        <p:txBody>
          <a:bodyPr>
            <a:normAutofit/>
          </a:bodyPr>
          <a:lstStyle/>
          <a:p>
            <a:r>
              <a:rPr lang="en-IN" sz="2000" spc="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3 : Modern Theories of Coordination Compound Part –B </a:t>
            </a:r>
            <a:r>
              <a:rPr lang="en-IN" sz="2000" spc="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(L-09, M-12) </a:t>
            </a:r>
            <a:r>
              <a:rPr lang="en-IN" sz="2000" spc="2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IN" sz="2800" b="1" cap="none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E64286-4A45-4BEE-958B-A33F5EA68725}"/>
              </a:ext>
            </a:extLst>
          </p:cNvPr>
          <p:cNvSpPr/>
          <p:nvPr/>
        </p:nvSpPr>
        <p:spPr>
          <a:xfrm>
            <a:off x="907715" y="2120949"/>
            <a:ext cx="65638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V.B.T.,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V.B. Theory as applied to structural and bonding in complexes of 3d series elements,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square planar, Tetrahedral and Octahedral complexes, inner and outer orbital complexes,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properties of complexes of 3d series elements,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limitations of V.B.T.,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CFT,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Degeneracy of ‘d’ orbital’s,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CFT to octahedral complexes,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and strong ligand field splitting,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spectrochemical series.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2F5A63-F25D-4BBA-9471-00493E18A337}"/>
              </a:ext>
            </a:extLst>
          </p:cNvPr>
          <p:cNvSpPr/>
          <p:nvPr/>
        </p:nvSpPr>
        <p:spPr>
          <a:xfrm>
            <a:off x="7736114" y="2274838"/>
            <a:ext cx="386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Ref. - 1: Ref. - 1: 759-766.</a:t>
            </a:r>
          </a:p>
          <a:p>
            <a:r>
              <a:rPr lang="en-I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Inorganic Chemistry, B. R. </a:t>
            </a:r>
            <a:r>
              <a:rPr lang="en-IN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Puri</a:t>
            </a:r>
            <a:r>
              <a:rPr lang="en-I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 R. Sharma, K. C. Kalia, Milestone Publisher and distributor. 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Ref. - 2: Relevant Pages.</a:t>
            </a:r>
          </a:p>
          <a:p>
            <a:r>
              <a:rPr lang="en-I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Concise Inorganic Chemistry, 5th Edition, J. D. Lee. </a:t>
            </a:r>
          </a:p>
        </p:txBody>
      </p:sp>
    </p:spTree>
    <p:extLst>
      <p:ext uri="{BB962C8B-B14F-4D97-AF65-F5344CB8AC3E}">
        <p14:creationId xmlns:p14="http://schemas.microsoft.com/office/powerpoint/2010/main" val="3734924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73CBCE-B6BE-49C0-8485-4A3AB3DCB0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7063"/>
          <a:stretch/>
        </p:blipFill>
        <p:spPr>
          <a:xfrm>
            <a:off x="974558" y="505323"/>
            <a:ext cx="10780295" cy="6119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43687E-5CEA-468F-A6B6-E7BB067413F1}"/>
              </a:ext>
            </a:extLst>
          </p:cNvPr>
          <p:cNvSpPr txBox="1"/>
          <p:nvPr/>
        </p:nvSpPr>
        <p:spPr>
          <a:xfrm>
            <a:off x="974557" y="136525"/>
            <a:ext cx="107802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spc="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3 : Modern Theories of Coordination Compound Part –B </a:t>
            </a:r>
            <a:r>
              <a:rPr lang="en-IN" sz="2000" b="1" spc="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(L-09, M-12)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7221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F7E0B0-6AB3-452C-AAE5-68078CFE407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242" y="144378"/>
            <a:ext cx="11044989" cy="660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014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DE4570-689F-4759-80AC-8C69960A1B1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368" y="108284"/>
            <a:ext cx="10900611" cy="67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8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270AF5-6D67-4E48-B733-4635E563664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505" y="0"/>
            <a:ext cx="5706977" cy="35132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8E9B25-AF04-4D35-8E87-AB2A969F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544" y="3380877"/>
            <a:ext cx="5706977" cy="3404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1F3DD1-F811-4A15-917E-0D8B48912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2506" y="0"/>
            <a:ext cx="5706978" cy="679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44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6730C2-8F28-4454-A37A-E97BD52C5D3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6747" y="36096"/>
            <a:ext cx="10659979" cy="67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7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FDBA3B-4410-4B96-AB26-A97D1B0835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1147" y="1"/>
            <a:ext cx="8783053" cy="2634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582C36-FA3E-4FBB-9165-8B4F6844929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1147" y="2526632"/>
            <a:ext cx="8783053" cy="433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53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0BCFD1-B6FE-40C7-9AC8-C58C3B73C8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6316" y="12032"/>
            <a:ext cx="8205537" cy="36004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C40308-4E01-4377-9F85-B6C231F89CF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6316" y="3624513"/>
            <a:ext cx="8205537" cy="314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15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441619-FDE7-4E98-8ED0-5362BA3DC89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4533" y="0"/>
            <a:ext cx="7497930" cy="47970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9B4E09-8866-4B16-A2C1-864961C85AB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4533" y="4797091"/>
            <a:ext cx="749793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94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71BF27-0711-455F-8247-4181B24D630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9116" y="0"/>
            <a:ext cx="77363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75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F45A0D-15CA-4DB5-B624-49709E2A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8347" y="0"/>
            <a:ext cx="78325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24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24F595-5FEF-4AFA-8ABF-E457531425B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8925" y="12027"/>
            <a:ext cx="6534150" cy="24664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9569AA-399A-46D2-8E6D-35AB084101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6787" y="2418342"/>
            <a:ext cx="6586287" cy="446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28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B3C000-9E2E-4A78-887E-94CBF23619D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6968" y="0"/>
            <a:ext cx="5895474" cy="34410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09FBCE-C0E8-4456-ABAA-B038B61DEA2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6968" y="3416968"/>
            <a:ext cx="5895474" cy="344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74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9A1E38-CA89-493E-B9A9-C1D6A43D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1462" y="60158"/>
            <a:ext cx="7808495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33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40AF44-54CE-4FD8-B165-11193884889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0" y="0"/>
            <a:ext cx="8241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61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03D8DE-32B9-4951-9C41-2C276B9517D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1758" y="0"/>
            <a:ext cx="8831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33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844C8-CC79-4596-B6CB-B43F06CD50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5052" y="102268"/>
            <a:ext cx="8843211" cy="66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69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AE32E2-96D1-46B6-8A61-7582E98C570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7083" y="0"/>
            <a:ext cx="8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84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BB7C43-89D2-4C90-A7FE-9942BEC106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1147" y="0"/>
            <a:ext cx="8746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41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604377-C3B0-4BC9-ACDA-319581F2275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3652" y="0"/>
            <a:ext cx="8073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92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01E1E7-5B0C-44C0-899E-8B0C7F5EC2B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294" y="3373310"/>
            <a:ext cx="11036967" cy="34653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831D08-2FC2-48FA-93CC-E3803F60C59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294" y="594012"/>
            <a:ext cx="11036968" cy="29838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19E025-0EB8-4C83-B174-626FCFFBAE90}"/>
              </a:ext>
            </a:extLst>
          </p:cNvPr>
          <p:cNvSpPr txBox="1"/>
          <p:nvPr/>
        </p:nvSpPr>
        <p:spPr>
          <a:xfrm>
            <a:off x="4129840" y="43389"/>
            <a:ext cx="3053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 Field Theory</a:t>
            </a:r>
          </a:p>
        </p:txBody>
      </p:sp>
    </p:spTree>
    <p:extLst>
      <p:ext uri="{BB962C8B-B14F-4D97-AF65-F5344CB8AC3E}">
        <p14:creationId xmlns:p14="http://schemas.microsoft.com/office/powerpoint/2010/main" val="2844352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2ADA02-C87B-4B3C-9BBC-57A02584DE2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11" y="461665"/>
            <a:ext cx="11020925" cy="62519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770381-3ADD-4935-BE91-8800A10AB113}"/>
              </a:ext>
            </a:extLst>
          </p:cNvPr>
          <p:cNvSpPr txBox="1"/>
          <p:nvPr/>
        </p:nvSpPr>
        <p:spPr>
          <a:xfrm>
            <a:off x="4671261" y="0"/>
            <a:ext cx="3053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CFT</a:t>
            </a:r>
          </a:p>
        </p:txBody>
      </p:sp>
    </p:spTree>
    <p:extLst>
      <p:ext uri="{BB962C8B-B14F-4D97-AF65-F5344CB8AC3E}">
        <p14:creationId xmlns:p14="http://schemas.microsoft.com/office/powerpoint/2010/main" val="37845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6F0508-D259-4D9D-906D-EDFCE1F28A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495" y="192505"/>
            <a:ext cx="10972799" cy="653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81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D5AABA-EFF1-476C-AA4A-DDBDDC60878D}"/>
              </a:ext>
            </a:extLst>
          </p:cNvPr>
          <p:cNvSpPr txBox="1"/>
          <p:nvPr/>
        </p:nvSpPr>
        <p:spPr>
          <a:xfrm>
            <a:off x="3696702" y="109699"/>
            <a:ext cx="37027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Degeneracy of ‘d’ orbital’s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6710FC-2572-48E1-9D1F-8177E9D74A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7351"/>
          <a:stretch/>
        </p:blipFill>
        <p:spPr>
          <a:xfrm>
            <a:off x="979319" y="571364"/>
            <a:ext cx="10847723" cy="628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19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D4F088-FCB2-4946-B1F0-0556BB0187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367" y="132347"/>
            <a:ext cx="10948737" cy="680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83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51CC3B-755F-4223-AE41-1FEEB8FEB034}"/>
              </a:ext>
            </a:extLst>
          </p:cNvPr>
          <p:cNvSpPr txBox="1"/>
          <p:nvPr/>
        </p:nvSpPr>
        <p:spPr>
          <a:xfrm>
            <a:off x="3287628" y="103819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CFT to octahedral complexes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20CBB6-F886-496A-B4F6-CD2A3ABAF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61"/>
          <a:stretch/>
        </p:blipFill>
        <p:spPr>
          <a:xfrm>
            <a:off x="860256" y="565484"/>
            <a:ext cx="10948737" cy="603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78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C06C84-7837-469F-A6BE-603634836A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243" y="721895"/>
            <a:ext cx="10972799" cy="513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47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AE549A-74C1-4B87-B553-63EB94BC63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432" y="96253"/>
            <a:ext cx="10972800" cy="676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74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37D7FF-62B6-47B0-AA1C-8DBC5060E032}"/>
              </a:ext>
            </a:extLst>
          </p:cNvPr>
          <p:cNvSpPr txBox="1"/>
          <p:nvPr/>
        </p:nvSpPr>
        <p:spPr>
          <a:xfrm>
            <a:off x="3624513" y="97940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and strong ligand field splitting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306F1B-991C-49E4-83A7-05A732C291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11" y="559604"/>
            <a:ext cx="11032957" cy="62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29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2F05D0-6E1C-4655-86E8-D60CE0D1D5A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399" y="144379"/>
            <a:ext cx="10948737" cy="671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54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6DC342-C51A-4682-972D-4EC556B296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431" y="962526"/>
            <a:ext cx="10924674" cy="374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529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B027F6-E864-4370-A33C-F5A39AF575DD}"/>
              </a:ext>
            </a:extLst>
          </p:cNvPr>
          <p:cNvSpPr txBox="1"/>
          <p:nvPr/>
        </p:nvSpPr>
        <p:spPr>
          <a:xfrm>
            <a:off x="4250155" y="43935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Spectrochemical series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0F19B1-5677-4FB8-9FDF-335954F674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583" t="4194" b="57804"/>
          <a:stretch/>
        </p:blipFill>
        <p:spPr>
          <a:xfrm>
            <a:off x="914401" y="709863"/>
            <a:ext cx="10984832" cy="529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15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B027F6-E864-4370-A33C-F5A39AF575DD}"/>
              </a:ext>
            </a:extLst>
          </p:cNvPr>
          <p:cNvSpPr txBox="1"/>
          <p:nvPr/>
        </p:nvSpPr>
        <p:spPr>
          <a:xfrm>
            <a:off x="4250155" y="43935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Spectrochemical series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0F19B1-5677-4FB8-9FDF-335954F674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913" t="40552"/>
          <a:stretch/>
        </p:blipFill>
        <p:spPr>
          <a:xfrm>
            <a:off x="878305" y="505600"/>
            <a:ext cx="11008896" cy="630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12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00F4B3-D566-45D9-A9D0-70DCAFB42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5" y="2286000"/>
            <a:ext cx="3594100" cy="359410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BD5B30-7B53-42EA-94F2-53068A7A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D831BD-A6B8-480E-B401-9BF5D4075DD0}"/>
              </a:ext>
            </a:extLst>
          </p:cNvPr>
          <p:cNvSpPr/>
          <p:nvPr/>
        </p:nvSpPr>
        <p:spPr>
          <a:xfrm>
            <a:off x="4517953" y="3063270"/>
            <a:ext cx="457655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</a:t>
            </a:r>
          </a:p>
        </p:txBody>
      </p:sp>
    </p:spTree>
    <p:extLst>
      <p:ext uri="{BB962C8B-B14F-4D97-AF65-F5344CB8AC3E}">
        <p14:creationId xmlns:p14="http://schemas.microsoft.com/office/powerpoint/2010/main" val="285478421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adge">
    <a:dk1>
      <a:sysClr val="windowText" lastClr="000000"/>
    </a:dk1>
    <a:lt1>
      <a:sysClr val="window" lastClr="FFFFFF"/>
    </a:lt1>
    <a:dk2>
      <a:srgbClr val="2A1A00"/>
    </a:dk2>
    <a:lt2>
      <a:srgbClr val="F3F3F2"/>
    </a:lt2>
    <a:accent1>
      <a:srgbClr val="F8B323"/>
    </a:accent1>
    <a:accent2>
      <a:srgbClr val="656A59"/>
    </a:accent2>
    <a:accent3>
      <a:srgbClr val="46B2B5"/>
    </a:accent3>
    <a:accent4>
      <a:srgbClr val="8CAA7E"/>
    </a:accent4>
    <a:accent5>
      <a:srgbClr val="D36F68"/>
    </a:accent5>
    <a:accent6>
      <a:srgbClr val="826276"/>
    </a:accent6>
    <a:hlink>
      <a:srgbClr val="46B2B5"/>
    </a:hlink>
    <a:folHlink>
      <a:srgbClr val="A4669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366</TotalTime>
  <Words>267</Words>
  <Application>Microsoft Office PowerPoint</Application>
  <PresentationFormat>Widescreen</PresentationFormat>
  <Paragraphs>38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Century</vt:lpstr>
      <vt:lpstr>Gill Sans MT</vt:lpstr>
      <vt:lpstr>Impact</vt:lpstr>
      <vt:lpstr>Times New Roman</vt:lpstr>
      <vt:lpstr>Badge</vt:lpstr>
      <vt:lpstr>Name: Dr. Jadhav Vilas Bhaskar Designation: Associate Professor Department: Chemistry</vt:lpstr>
      <vt:lpstr>PowerPoint Presentation</vt:lpstr>
      <vt:lpstr>UNIT 3 : Modern Theories of Coordination Compound Part –B (L-09, M-12)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Name: Dr. Jadhav Vilas Bhaskar Designation: Associate Professor Department: Chemistry</dc:title>
  <dc:creator>Sonali Jadhav</dc:creator>
  <cp:lastModifiedBy>Sonali Jadhav</cp:lastModifiedBy>
  <cp:revision>29</cp:revision>
  <dcterms:created xsi:type="dcterms:W3CDTF">2020-07-24T12:47:35Z</dcterms:created>
  <dcterms:modified xsi:type="dcterms:W3CDTF">2020-11-08T18:20:38Z</dcterms:modified>
</cp:coreProperties>
</file>