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1"/>
  </p:notesMasterIdLst>
  <p:sldIdLst>
    <p:sldId id="333" r:id="rId2"/>
    <p:sldId id="375" r:id="rId3"/>
    <p:sldId id="378" r:id="rId4"/>
    <p:sldId id="377" r:id="rId5"/>
    <p:sldId id="397" r:id="rId6"/>
    <p:sldId id="379" r:id="rId7"/>
    <p:sldId id="393" r:id="rId8"/>
    <p:sldId id="392" r:id="rId9"/>
    <p:sldId id="391" r:id="rId10"/>
    <p:sldId id="390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12" r:id="rId26"/>
    <p:sldId id="413" r:id="rId27"/>
    <p:sldId id="414" r:id="rId28"/>
    <p:sldId id="415" r:id="rId29"/>
    <p:sldId id="389" r:id="rId30"/>
    <p:sldId id="388" r:id="rId31"/>
    <p:sldId id="387" r:id="rId32"/>
    <p:sldId id="380" r:id="rId33"/>
    <p:sldId id="386" r:id="rId34"/>
    <p:sldId id="381" r:id="rId35"/>
    <p:sldId id="385" r:id="rId36"/>
    <p:sldId id="383" r:id="rId37"/>
    <p:sldId id="384" r:id="rId38"/>
    <p:sldId id="416" r:id="rId39"/>
    <p:sldId id="382" r:id="rId40"/>
    <p:sldId id="417" r:id="rId41"/>
    <p:sldId id="418" r:id="rId42"/>
    <p:sldId id="419" r:id="rId43"/>
    <p:sldId id="420" r:id="rId44"/>
    <p:sldId id="421" r:id="rId45"/>
    <p:sldId id="422" r:id="rId46"/>
    <p:sldId id="423" r:id="rId47"/>
    <p:sldId id="424" r:id="rId48"/>
    <p:sldId id="425" r:id="rId49"/>
    <p:sldId id="426" r:id="rId50"/>
    <p:sldId id="427" r:id="rId51"/>
    <p:sldId id="428" r:id="rId52"/>
    <p:sldId id="429" r:id="rId53"/>
    <p:sldId id="430" r:id="rId54"/>
    <p:sldId id="431" r:id="rId55"/>
    <p:sldId id="432" r:id="rId56"/>
    <p:sldId id="433" r:id="rId57"/>
    <p:sldId id="434" r:id="rId58"/>
    <p:sldId id="435" r:id="rId59"/>
    <p:sldId id="436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260FCF"/>
    <a:srgbClr val="0A840A"/>
    <a:srgbClr val="10CA10"/>
    <a:srgbClr val="2B17C3"/>
    <a:srgbClr val="663300"/>
    <a:srgbClr val="66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FE76A-2E61-461A-9507-CB1FED880750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7240-37DD-447A-A251-D8E045F5A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0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5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6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3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52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4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6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1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10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84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1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00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77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86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6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91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CD9C7DB-50EE-4D49-B7F7-9B5D20CD7D22}" type="datetimeFigureOut">
              <a:rPr lang="en-US" smtClean="0"/>
              <a:t>17-Mar-21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5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DAE9-5955-4D3B-9431-3CAC8C2A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5184" y="5157193"/>
            <a:ext cx="5353050" cy="16663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Name: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dr. Jadhav </a:t>
            </a:r>
            <a:r>
              <a:rPr lang="en-US" sz="1800" b="1" dirty="0" err="1">
                <a:solidFill>
                  <a:srgbClr val="002060"/>
                </a:solidFill>
                <a:latin typeface="Century" panose="02040604050505020304" pitchFamily="18" charset="0"/>
              </a:rPr>
              <a:t>vilas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Century" panose="02040604050505020304" pitchFamily="18" charset="0"/>
              </a:rPr>
              <a:t>bhaskar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Designation: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Associate Professor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Department: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Chemistry</a:t>
            </a:r>
            <a:endParaRPr lang="en-US" sz="18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22D61D1-41CC-44CB-A2A2-327C1A3AA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496" y="1434947"/>
            <a:ext cx="9909020" cy="3722246"/>
          </a:xfrm>
          <a:ln w="571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813C22-10D0-4D3E-84F7-7F540C36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EFD0F1-B427-4D06-BFC2-DC4A3EA4A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46" y="175625"/>
            <a:ext cx="1546318" cy="12003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F95A50-EED4-41A6-BA55-EE2113043C80}"/>
              </a:ext>
            </a:extLst>
          </p:cNvPr>
          <p:cNvSpPr txBox="1"/>
          <p:nvPr/>
        </p:nvSpPr>
        <p:spPr>
          <a:xfrm>
            <a:off x="2108082" y="116632"/>
            <a:ext cx="933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Jai Hind Educational Trust’s 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algn="ctr"/>
            <a:r>
              <a:rPr lang="en-US" sz="3600" b="1" dirty="0">
                <a:solidFill>
                  <a:srgbClr val="7030A0"/>
                </a:solidFill>
                <a:latin typeface="Century" panose="02040604050505020304" pitchFamily="18" charset="0"/>
              </a:rPr>
              <a:t>Zulal Bhilajirao Patil College, Dhule </a:t>
            </a:r>
            <a:endParaRPr lang="en-US" sz="3600" dirty="0">
              <a:solidFill>
                <a:srgbClr val="7030A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156049-43AB-494F-B924-94CAFE1F1E21}"/>
              </a:ext>
            </a:extLst>
          </p:cNvPr>
          <p:cNvSpPr txBox="1">
            <a:spLocks/>
          </p:cNvSpPr>
          <p:nvPr/>
        </p:nvSpPr>
        <p:spPr>
          <a:xfrm>
            <a:off x="532064" y="5377949"/>
            <a:ext cx="6061242" cy="9736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200" b="1" dirty="0">
                <a:solidFill>
                  <a:srgbClr val="260FC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 (CH – 602)</a:t>
            </a:r>
            <a:endParaRPr lang="en-US" sz="3200" b="1" dirty="0">
              <a:solidFill>
                <a:srgbClr val="260F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4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78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482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214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7053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71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221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596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543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8153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208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808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371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60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366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14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3017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600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792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79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671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340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4818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911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011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1671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714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0021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50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236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124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1830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1723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9672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237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2682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8515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6181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555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956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9168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1984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4714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148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3542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6972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999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3128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6392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011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35072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3285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7436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106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638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252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62236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8375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231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1954</TotalTime>
  <Words>35</Words>
  <Application>Microsoft Office PowerPoint</Application>
  <PresentationFormat>Widescreen</PresentationFormat>
  <Paragraphs>5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Century</vt:lpstr>
      <vt:lpstr>Century Gothic</vt:lpstr>
      <vt:lpstr>Times New Roman</vt:lpstr>
      <vt:lpstr>Mesh</vt:lpstr>
      <vt:lpstr>Name: dr. Jadhav vilas bhaskar Designation: Associate Professor Department: Chemistry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Name: Dr. Jadhav Vilas Bhaskar Designation: Associate Professor Department: Chemistry</dc:title>
  <dc:creator>Sonali Jadhav</dc:creator>
  <cp:lastModifiedBy>Sonali Jadhav</cp:lastModifiedBy>
  <cp:revision>164</cp:revision>
  <dcterms:created xsi:type="dcterms:W3CDTF">2020-07-24T12:47:35Z</dcterms:created>
  <dcterms:modified xsi:type="dcterms:W3CDTF">2021-03-17T14:08:42Z</dcterms:modified>
</cp:coreProperties>
</file>